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63" r:id="rId2"/>
    <p:sldId id="260" r:id="rId3"/>
    <p:sldId id="282" r:id="rId4"/>
    <p:sldId id="274" r:id="rId5"/>
    <p:sldId id="285" r:id="rId6"/>
    <p:sldId id="283" r:id="rId7"/>
    <p:sldId id="284" r:id="rId8"/>
    <p:sldId id="269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C22F"/>
    <a:srgbClr val="FCB504"/>
    <a:srgbClr val="FFB329"/>
    <a:srgbClr val="FDC539"/>
    <a:srgbClr val="FDA467"/>
    <a:srgbClr val="FD827F"/>
    <a:srgbClr val="FFE2DD"/>
    <a:srgbClr val="C58585"/>
    <a:srgbClr val="FFE7E3"/>
    <a:srgbClr val="65273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606" y="4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8" d="100"/>
          <a:sy n="48" d="100"/>
        </p:scale>
        <p:origin x="268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36CBA0A-9EEA-4DEB-B3BF-7032B1A1A9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D8616D6-B96B-49A1-94E2-90B5018D52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9CD90-B84F-40F6-93C7-89B7C0D78BE1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E5E359-3A2E-4530-AE61-BED6848314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2AE053-6822-43FF-BD6C-B856D99DCE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861DBC-E287-4AB7-A723-AD76C078CA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2154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91096F-3BDC-4700-ADB4-15FD1BCEC6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583E4F-3FF8-43C9-9FC7-5D4AF27F0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C92B07-7037-40A3-B644-60C57BE8F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13888B-10B3-4C2D-9609-AADC06C38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FBA48C-D623-48EB-973B-FF59AC35A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133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208618-BEAE-4C02-BECD-2FC9C996F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4C3600E-4B44-4B80-8B23-A72D56A242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6C80BC-F02B-43D0-9055-9664B526F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2AC4C9-E3A0-49FF-B531-A6D634483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510C10-D4F9-42A2-971F-D5CE3D75F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01A849-5B2D-48CF-8760-75A097AB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787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B8E4D9-4BA3-4B19-AB0C-2C68EB3F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A123FD-A3E4-44FE-9582-F91A9A67F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53D8E1-9F74-47E8-AC3F-42F9F7CC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E8622A-1481-44C8-A2F3-46FC414A5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3FDA3D-E785-454A-91AC-AD248974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014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6234D34-71EB-4521-9EBC-3ACCAA91E9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81B46F-F8D5-4E97-92EF-B6CF2302A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FC5495-EACB-4E0A-B60E-04A98AA0C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F16C8E-DB8A-4532-87AE-068630F5F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3DD780-E067-400C-9EB6-1A289972A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834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59146-E215-4077-8BB5-400D90474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4A1B71-C8F5-404C-AB6F-420673A31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F2033-1ECB-4B0E-9F02-53A98C3C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06123B-8136-4A78-948F-F280DAE3E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9A16C4-09A9-436F-A877-200E8D567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885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D8776D-FA7D-49FC-A87C-DB237B42B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D80AB9-E996-4320-A5CE-24FA0E5DF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3BD8C4-5E4F-47A2-9C6F-DCDBC28DA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526642-1055-4006-ABB1-680526A83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AAEBE3-F31F-465E-A361-5C2DDA0D0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030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F3B8E6-9A5D-4BA1-9E8F-02395B42A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4F42AB-5C54-4C7A-A819-36FCF3263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302F60D-6AC7-4445-8250-B1A4EF2C7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A5C45D-D932-40B1-9F26-4F363E4E3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F6A09F-8301-4993-ADE7-AC7BC3359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3C658D-9D61-4FC4-8BED-AAF450EB5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68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4EA505-2925-42F1-8E9A-3C6C1E353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255E6E-6CA4-4028-8AE8-DC5A23EF3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290D28-B7A1-45CB-9085-A82310CA4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B5C1D3-779D-4E37-8541-D1A9DB798E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40ED9B5-4F5B-4611-AABD-BFE2742E0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D98202-A188-4312-AE65-FB92B046A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6CB7A18-E8E1-4912-AFE6-8758AAD84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D24E2F2-6F6A-45C3-B977-C62EEB4D4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433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F48DC2-CB63-477D-9946-4BB28ADBE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2EE9234-88DF-4B6E-A2F7-DDEEC3CD3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C200AE9-D6FC-4F22-8DFD-DFDF2E914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5B4BB6-6E6B-44C9-9802-80E82A5EC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577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기본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050E2B3-9341-4FF5-80FE-D2B56CC8AE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7250" y="6356350"/>
            <a:ext cx="2743200" cy="365125"/>
          </a:xfrm>
        </p:spPr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4D8F5B-CB93-4CF4-90DA-6EB467C3D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2078" y="6356351"/>
            <a:ext cx="1239082" cy="365124"/>
          </a:xfrm>
        </p:spPr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BEF2DED1-3FBB-43A6-A52E-ACDF6069E074}"/>
              </a:ext>
            </a:extLst>
          </p:cNvPr>
          <p:cNvCxnSpPr/>
          <p:nvPr userDrawn="1"/>
        </p:nvCxnSpPr>
        <p:spPr>
          <a:xfrm>
            <a:off x="1302026" y="1351722"/>
            <a:ext cx="108899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957B4D0-F13F-449E-A5C2-0B3314C5595F}"/>
              </a:ext>
            </a:extLst>
          </p:cNvPr>
          <p:cNvCxnSpPr/>
          <p:nvPr userDrawn="1"/>
        </p:nvCxnSpPr>
        <p:spPr>
          <a:xfrm>
            <a:off x="1302026" y="6513444"/>
            <a:ext cx="108899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472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050E2B3-9341-4FF5-80FE-D2B56CC8A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694B05E-1BC7-40B2-A725-2FAA4EEBA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4D8F5B-CB93-4CF4-90DA-6EB467C3D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799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538507-1D45-4BDF-9F0C-4F5C9A077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B09135-E271-42FB-BF34-7ACCC88F7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18AEFB-2470-42F8-987E-5E8A8D48AE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EADB26-872C-4128-929D-3DBDE39B2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75FDB5-ADEC-4794-92CB-59EC8E254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F810A2-5470-4CF5-B073-26DF3EBB9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173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1F9421-52C2-4DA9-B844-603C23787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01540F-ABEA-45E9-8A3C-C639B8EC9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773A7B-17A8-46AB-AF6E-ED25533243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5BFFC-6E38-4327-9253-4ABE19E982ED}" type="datetimeFigureOut">
              <a:rPr lang="ko-KR" altLang="en-US" smtClean="0"/>
              <a:t>2022-03-22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1C929B-F961-4C8D-9436-5FCED581A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33DEFC-38BC-4783-9608-D539A73C7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4DC5C-9A4D-494E-9CC6-6C392EA780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846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07F5354-40A2-4C19-AEAE-CA62D7127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" y="1451"/>
            <a:ext cx="12188203" cy="685509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AA2C5C0-4008-46A8-84E9-96CCA2D01FF5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64190EC-D9A5-44FB-A5AE-FE406EE96D6E}"/>
              </a:ext>
            </a:extLst>
          </p:cNvPr>
          <p:cNvSpPr/>
          <p:nvPr/>
        </p:nvSpPr>
        <p:spPr>
          <a:xfrm>
            <a:off x="680720" y="1971040"/>
            <a:ext cx="6299200" cy="4074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C03F7E-0B3D-4394-978E-47741669A56C}"/>
              </a:ext>
            </a:extLst>
          </p:cNvPr>
          <p:cNvSpPr txBox="1"/>
          <p:nvPr/>
        </p:nvSpPr>
        <p:spPr>
          <a:xfrm>
            <a:off x="1110857" y="2813745"/>
            <a:ext cx="57615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>
                <a:solidFill>
                  <a:schemeClr val="accent1"/>
                </a:solidFill>
              </a:rPr>
              <a:t>갤럭시 디지털 포렌식 도구</a:t>
            </a:r>
            <a:endParaRPr lang="ko-KR" altLang="en-US" sz="4000" b="1" dirty="0">
              <a:solidFill>
                <a:schemeClr val="accen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5DBC46-C039-4AAA-877F-A0184800EEB3}"/>
              </a:ext>
            </a:extLst>
          </p:cNvPr>
          <p:cNvSpPr txBox="1"/>
          <p:nvPr/>
        </p:nvSpPr>
        <p:spPr>
          <a:xfrm>
            <a:off x="1110857" y="3521631"/>
            <a:ext cx="38539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조영호</a:t>
            </a:r>
            <a:r>
              <a:rPr lang="en-US" altLang="ko-KR" sz="3200" dirty="0"/>
              <a:t>(2016104166)</a:t>
            </a:r>
          </a:p>
          <a:p>
            <a:r>
              <a:rPr lang="ko-KR" altLang="en-US" sz="3200" dirty="0"/>
              <a:t>황지민</a:t>
            </a:r>
            <a:r>
              <a:rPr lang="en-US" altLang="ko-KR" sz="3200" dirty="0"/>
              <a:t>(2016104178)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548751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1033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Part 1. 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452880" y="213360"/>
            <a:ext cx="59121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3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기존 포렌식 사례 분석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내용 개체 틀 2">
            <a:extLst>
              <a:ext uri="{FF2B5EF4-FFF2-40B4-BE49-F238E27FC236}">
                <a16:creationId xmlns:a16="http://schemas.microsoft.com/office/drawing/2014/main" id="{A67D6E3A-CCD1-47CB-840C-B41DE940E72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54296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ko-KR" altLang="en-US" sz="1800" dirty="0"/>
              <a:t>통화 기록</a:t>
            </a:r>
            <a:r>
              <a:rPr lang="en-US" altLang="ko-KR" sz="1800" dirty="0"/>
              <a:t>, </a:t>
            </a:r>
            <a:r>
              <a:rPr lang="ko-KR" altLang="en-US" sz="1800" dirty="0"/>
              <a:t>문자 메시지</a:t>
            </a:r>
            <a:r>
              <a:rPr lang="en-US" altLang="ko-KR" sz="1800" dirty="0"/>
              <a:t>, </a:t>
            </a:r>
            <a:r>
              <a:rPr lang="ko-KR" altLang="en-US" sz="1800" dirty="0"/>
              <a:t>앱 사용량 통계</a:t>
            </a:r>
            <a:r>
              <a:rPr lang="en-US" altLang="ko-KR" sz="1800" dirty="0"/>
              <a:t>, </a:t>
            </a:r>
            <a:r>
              <a:rPr lang="ko-KR" altLang="en-US" sz="1800" dirty="0"/>
              <a:t>실행 프로세스</a:t>
            </a:r>
            <a:r>
              <a:rPr lang="en-US" altLang="ko-KR" sz="1800" dirty="0"/>
              <a:t>, </a:t>
            </a:r>
            <a:r>
              <a:rPr lang="ko-KR" altLang="en-US" sz="1800" dirty="0"/>
              <a:t>알람에 대한 데이터를 제공</a:t>
            </a:r>
            <a:endParaRPr lang="en-US" altLang="ko-KR" sz="1800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5ED514F4-34D1-41E1-8713-BA383EFB286D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353" y="3503529"/>
            <a:ext cx="1395119" cy="28788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DE840C2A-7429-4263-AD96-6162AEBA0246}"/>
              </a:ext>
            </a:extLst>
          </p:cNvPr>
          <p:cNvCxnSpPr/>
          <p:nvPr/>
        </p:nvCxnSpPr>
        <p:spPr>
          <a:xfrm>
            <a:off x="4349025" y="4937223"/>
            <a:ext cx="1449237" cy="0"/>
          </a:xfrm>
          <a:prstGeom prst="straightConnector1">
            <a:avLst/>
          </a:prstGeom>
          <a:ln w="793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그림 27">
            <a:extLst>
              <a:ext uri="{FF2B5EF4-FFF2-40B4-BE49-F238E27FC236}">
                <a16:creationId xmlns:a16="http://schemas.microsoft.com/office/drawing/2014/main" id="{9CDEB022-BA47-4282-9719-C05C0DE2EEB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11348" y="3724747"/>
            <a:ext cx="4497145" cy="242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970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1033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Part 1. 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452880" y="213360"/>
            <a:ext cx="59121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30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기존 포렌식 사례 분석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26" name="Picture 2" descr="갤럭시S22, 12월 출시 유력.. 갤럭시S가 노트 된다&quot; - 파이낸셜뉴스">
            <a:extLst>
              <a:ext uri="{FF2B5EF4-FFF2-40B4-BE49-F238E27FC236}">
                <a16:creationId xmlns:a16="http://schemas.microsoft.com/office/drawing/2014/main" id="{656CD433-DE6B-45B7-9ACA-633128C54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75" y="2209800"/>
            <a:ext cx="542925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05AA5343-ADA1-4A77-8983-9AC9C4BF42C3}"/>
              </a:ext>
            </a:extLst>
          </p:cNvPr>
          <p:cNvSpPr/>
          <p:nvPr/>
        </p:nvSpPr>
        <p:spPr>
          <a:xfrm>
            <a:off x="6477000" y="3441700"/>
            <a:ext cx="1828800" cy="9906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5E8B8E-D40C-4E37-945D-934190EE44A6}"/>
              </a:ext>
            </a:extLst>
          </p:cNvPr>
          <p:cNvSpPr txBox="1"/>
          <p:nvPr/>
        </p:nvSpPr>
        <p:spPr>
          <a:xfrm>
            <a:off x="8712200" y="3708400"/>
            <a:ext cx="321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별도 앱 설치 후 데이터 취득</a:t>
            </a:r>
          </a:p>
        </p:txBody>
      </p:sp>
    </p:spTree>
    <p:extLst>
      <p:ext uri="{BB962C8B-B14F-4D97-AF65-F5344CB8AC3E}">
        <p14:creationId xmlns:p14="http://schemas.microsoft.com/office/powerpoint/2010/main" val="656967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1033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Part 2. 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452880" y="213360"/>
            <a:ext cx="3276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30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금년도 계획</a:t>
            </a:r>
            <a:endParaRPr lang="ko-KR" altLang="en-US" sz="5400" spc="-30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5122" name="Picture 2" descr="갤럭시S10 5G, 사전예약 없이 내달 5일 출시 확정 - 매일경제">
            <a:extLst>
              <a:ext uri="{FF2B5EF4-FFF2-40B4-BE49-F238E27FC236}">
                <a16:creationId xmlns:a16="http://schemas.microsoft.com/office/drawing/2014/main" id="{0922D6AB-5C5E-424E-8F88-D684820CE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9075"/>
            <a:ext cx="6667500" cy="474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BCA25A3-DDCB-4D42-8922-2016BEDCD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300" y="2533650"/>
            <a:ext cx="58293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779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1033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Part 2. 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452880" y="213360"/>
            <a:ext cx="3276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30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금년도 계획</a:t>
            </a:r>
            <a:endParaRPr lang="ko-KR" altLang="en-US" sz="5400" spc="-30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A48DC5A-2A4F-4367-BAF5-FF6C5A902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125" y="1687512"/>
            <a:ext cx="3562350" cy="452437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70E08A4-DF37-42CD-B941-7EC0725A8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900" y="1928812"/>
            <a:ext cx="4419600" cy="101917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E6B97B6-FEBA-4AA5-A8CB-3A533F0B5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900" y="3235325"/>
            <a:ext cx="5943600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27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1033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Part 2. 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452880" y="213360"/>
            <a:ext cx="3276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30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금년도 계획</a:t>
            </a:r>
            <a:endParaRPr lang="ko-KR" altLang="en-US" sz="5400" spc="-30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448E5C8-E51D-4A8F-BB37-A0150E9D3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1612" y="1851025"/>
            <a:ext cx="3838575" cy="409575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18C83D48-8593-49E6-8073-8FEF5462B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75" y="2732087"/>
            <a:ext cx="2381250" cy="225742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89C0783-5274-44A9-8FD0-5C3F7B82DB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675" y="2732087"/>
            <a:ext cx="405765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918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EC73F9-61C5-4148-9BF2-3ED903E0D5DB}"/>
              </a:ext>
            </a:extLst>
          </p:cNvPr>
          <p:cNvSpPr txBox="1"/>
          <p:nvPr/>
        </p:nvSpPr>
        <p:spPr>
          <a:xfrm>
            <a:off x="419777" y="203200"/>
            <a:ext cx="1033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2">
                    <a:lumMod val="25000"/>
                  </a:schemeClr>
                </a:solidFill>
              </a:rPr>
              <a:t>Part 2. </a:t>
            </a:r>
            <a:endParaRPr lang="ko-KR" altLang="en-US" sz="2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2618B2-3252-426E-A633-836DA0BB20AB}"/>
              </a:ext>
            </a:extLst>
          </p:cNvPr>
          <p:cNvSpPr txBox="1"/>
          <p:nvPr/>
        </p:nvSpPr>
        <p:spPr>
          <a:xfrm>
            <a:off x="1452880" y="213360"/>
            <a:ext cx="32768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30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금년도 계획</a:t>
            </a:r>
            <a:endParaRPr lang="ko-KR" altLang="en-US" sz="5400" spc="-30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754BAD0-A18D-4484-8125-B8B159B06CA5}"/>
              </a:ext>
            </a:extLst>
          </p:cNvPr>
          <p:cNvSpPr/>
          <p:nvPr/>
        </p:nvSpPr>
        <p:spPr>
          <a:xfrm>
            <a:off x="0" y="213360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F63210-A203-4EB5-9833-10FA60C88896}"/>
              </a:ext>
            </a:extLst>
          </p:cNvPr>
          <p:cNvSpPr/>
          <p:nvPr/>
        </p:nvSpPr>
        <p:spPr>
          <a:xfrm>
            <a:off x="0" y="1278075"/>
            <a:ext cx="121920" cy="10647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DB5C2D-FF57-40DC-A710-DF55E2B50EDC}"/>
              </a:ext>
            </a:extLst>
          </p:cNvPr>
          <p:cNvSpPr/>
          <p:nvPr/>
        </p:nvSpPr>
        <p:spPr>
          <a:xfrm>
            <a:off x="0" y="230443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0358D2E-1CBC-41B6-AF8E-E5BCB4A9E872}"/>
              </a:ext>
            </a:extLst>
          </p:cNvPr>
          <p:cNvSpPr/>
          <p:nvPr/>
        </p:nvSpPr>
        <p:spPr>
          <a:xfrm>
            <a:off x="0" y="3369149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E78EE11-75B8-4C9A-84EE-E6BB2AB82C83}"/>
              </a:ext>
            </a:extLst>
          </p:cNvPr>
          <p:cNvSpPr/>
          <p:nvPr/>
        </p:nvSpPr>
        <p:spPr>
          <a:xfrm>
            <a:off x="0" y="4433864"/>
            <a:ext cx="121920" cy="10647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971394C1-B143-4E02-96E7-0D85CA2B9B21}"/>
              </a:ext>
            </a:extLst>
          </p:cNvPr>
          <p:cNvSpPr/>
          <p:nvPr/>
        </p:nvSpPr>
        <p:spPr>
          <a:xfrm>
            <a:off x="1257300" y="1701800"/>
            <a:ext cx="5218679" cy="863600"/>
          </a:xfrm>
          <a:prstGeom prst="rightArrow">
            <a:avLst>
              <a:gd name="adj1" fmla="val 10000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캡스톤디자인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52808122-A989-4095-BC9E-E12BB643AA60}"/>
              </a:ext>
            </a:extLst>
          </p:cNvPr>
          <p:cNvSpPr/>
          <p:nvPr/>
        </p:nvSpPr>
        <p:spPr>
          <a:xfrm>
            <a:off x="6490721" y="1701800"/>
            <a:ext cx="5218679" cy="863600"/>
          </a:xfrm>
          <a:prstGeom prst="rightArrow">
            <a:avLst>
              <a:gd name="adj1" fmla="val 100000"/>
              <a:gd name="adj2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캡스톤디자인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0C97C6-F7A4-450F-BA8C-E4109BA41DF3}"/>
              </a:ext>
            </a:extLst>
          </p:cNvPr>
          <p:cNvSpPr txBox="1"/>
          <p:nvPr/>
        </p:nvSpPr>
        <p:spPr>
          <a:xfrm>
            <a:off x="1460500" y="3035300"/>
            <a:ext cx="471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파일시스템</a:t>
            </a:r>
            <a:r>
              <a:rPr lang="en-US" altLang="ko-KR" dirty="0"/>
              <a:t>(</a:t>
            </a:r>
            <a:r>
              <a:rPr lang="ko-KR" altLang="en-US" dirty="0"/>
              <a:t>갤럭시 안드로이드</a:t>
            </a:r>
            <a:r>
              <a:rPr lang="en-US" altLang="ko-KR" dirty="0"/>
              <a:t>)</a:t>
            </a:r>
            <a:r>
              <a:rPr lang="ko-KR" altLang="en-US" dirty="0"/>
              <a:t>의 분석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A5EB13-2959-4AAB-B8F0-C3511B312B5F}"/>
              </a:ext>
            </a:extLst>
          </p:cNvPr>
          <p:cNvSpPr txBox="1"/>
          <p:nvPr/>
        </p:nvSpPr>
        <p:spPr>
          <a:xfrm>
            <a:off x="1460500" y="3987800"/>
            <a:ext cx="471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각 어플의 파일 저장 방식 분류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C0BE4B-0AD4-415E-8274-BB7EC245F3CC}"/>
              </a:ext>
            </a:extLst>
          </p:cNvPr>
          <p:cNvSpPr txBox="1"/>
          <p:nvPr/>
        </p:nvSpPr>
        <p:spPr>
          <a:xfrm>
            <a:off x="6591300" y="4022725"/>
            <a:ext cx="471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암호화 어플리케이션 데이터 복호화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B79E80-E3F1-44C2-A52F-78CF15B14DB3}"/>
              </a:ext>
            </a:extLst>
          </p:cNvPr>
          <p:cNvSpPr txBox="1"/>
          <p:nvPr/>
        </p:nvSpPr>
        <p:spPr>
          <a:xfrm>
            <a:off x="6591300" y="3124200"/>
            <a:ext cx="471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사진</a:t>
            </a:r>
            <a:r>
              <a:rPr lang="en-US" altLang="ko-KR" dirty="0"/>
              <a:t>/</a:t>
            </a:r>
            <a:r>
              <a:rPr lang="ko-KR" altLang="en-US" dirty="0"/>
              <a:t>동영상 데이터 복구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2E76AD-CAC3-403B-9E92-2CA97927DC71}"/>
              </a:ext>
            </a:extLst>
          </p:cNvPr>
          <p:cNvSpPr txBox="1"/>
          <p:nvPr/>
        </p:nvSpPr>
        <p:spPr>
          <a:xfrm>
            <a:off x="1485900" y="4940300"/>
            <a:ext cx="471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삭제파일</a:t>
            </a:r>
            <a:r>
              <a:rPr lang="en-US" altLang="ko-KR" dirty="0"/>
              <a:t>/</a:t>
            </a:r>
            <a:r>
              <a:rPr lang="ko-KR" altLang="en-US" dirty="0"/>
              <a:t>암호화 파일 구조 파악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6468CF-1AE4-46E7-B770-FB8050A94FE9}"/>
              </a:ext>
            </a:extLst>
          </p:cNvPr>
          <p:cNvSpPr txBox="1"/>
          <p:nvPr/>
        </p:nvSpPr>
        <p:spPr>
          <a:xfrm>
            <a:off x="6591300" y="4921250"/>
            <a:ext cx="4711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복구 데이터 시각화</a:t>
            </a:r>
          </a:p>
        </p:txBody>
      </p:sp>
    </p:spTree>
    <p:extLst>
      <p:ext uri="{BB962C8B-B14F-4D97-AF65-F5344CB8AC3E}">
        <p14:creationId xmlns:p14="http://schemas.microsoft.com/office/powerpoint/2010/main" val="610083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91B2C9D9-D60F-4B79-831F-722BC1F5C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" y="1451"/>
            <a:ext cx="12188203" cy="6855097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DAE6CDF5-2704-42C5-BDA2-D7E662B6B36E}"/>
              </a:ext>
            </a:extLst>
          </p:cNvPr>
          <p:cNvGrpSpPr/>
          <p:nvPr/>
        </p:nvGrpSpPr>
        <p:grpSpPr>
          <a:xfrm>
            <a:off x="579119" y="2639396"/>
            <a:ext cx="4921183" cy="1579207"/>
            <a:chOff x="7205150" y="2083172"/>
            <a:chExt cx="2397760" cy="76944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934CA4C-7AE6-40C2-9FE0-FC033685D47D}"/>
                </a:ext>
              </a:extLst>
            </p:cNvPr>
            <p:cNvSpPr/>
            <p:nvPr/>
          </p:nvSpPr>
          <p:spPr>
            <a:xfrm>
              <a:off x="7205150" y="2083172"/>
              <a:ext cx="2397760" cy="7694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spc="600">
                <a:latin typeface="+mj-ea"/>
                <a:ea typeface="+mj-ea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2343CA2-5E94-4F1F-83F7-88350A19BB6D}"/>
                </a:ext>
              </a:extLst>
            </p:cNvPr>
            <p:cNvSpPr txBox="1"/>
            <p:nvPr/>
          </p:nvSpPr>
          <p:spPr>
            <a:xfrm>
              <a:off x="7697115" y="2295440"/>
              <a:ext cx="1413830" cy="34490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4000" b="1" spc="600" dirty="0">
                  <a:solidFill>
                    <a:schemeClr val="bg1"/>
                  </a:solidFill>
                  <a:latin typeface="+mj-ea"/>
                  <a:ea typeface="+mj-ea"/>
                </a:rPr>
                <a:t>감사합니다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399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2020 pink">
      <a:dk1>
        <a:sysClr val="windowText" lastClr="000000"/>
      </a:dk1>
      <a:lt1>
        <a:sysClr val="window" lastClr="FFFFFF"/>
      </a:lt1>
      <a:dk2>
        <a:srgbClr val="757070"/>
      </a:dk2>
      <a:lt2>
        <a:srgbClr val="E7E6E6"/>
      </a:lt2>
      <a:accent1>
        <a:srgbClr val="FD9693"/>
      </a:accent1>
      <a:accent2>
        <a:srgbClr val="C76843"/>
      </a:accent2>
      <a:accent3>
        <a:srgbClr val="FDB483"/>
      </a:accent3>
      <a:accent4>
        <a:srgbClr val="FFE7E3"/>
      </a:accent4>
      <a:accent5>
        <a:srgbClr val="CF9999"/>
      </a:accent5>
      <a:accent6>
        <a:srgbClr val="F36657"/>
      </a:accent6>
      <a:hlink>
        <a:srgbClr val="262626"/>
      </a:hlink>
      <a:folHlink>
        <a:srgbClr val="262626"/>
      </a:folHlink>
    </a:clrScheme>
    <a:fontScheme name="사용자 지정 2">
      <a:majorFont>
        <a:latin typeface="Arial"/>
        <a:ea typeface="나눔스퀘어 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105</Words>
  <Application>Microsoft Office PowerPoint</Application>
  <PresentationFormat>와이드스크린</PresentationFormat>
  <Paragraphs>26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나눔스퀘어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조영호</cp:lastModifiedBy>
  <cp:revision>42</cp:revision>
  <dcterms:created xsi:type="dcterms:W3CDTF">2020-04-05T23:47:55Z</dcterms:created>
  <dcterms:modified xsi:type="dcterms:W3CDTF">2022-03-22T00:10:58Z</dcterms:modified>
</cp:coreProperties>
</file>

<file path=docProps/thumbnail.jpeg>
</file>